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205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50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146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2195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7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D10D-5DC2-4955-B00B-DF5B75EC6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92400-DD0C-B5C5-2B76-95251329F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F1CC-AE3E-8154-2673-AD25EC31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4176-8A12-4B6C-B627-E578558AC9E4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98D7A-0DE7-80E5-5466-E8664D85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6B9-D27D-95D9-6E38-8201E7AD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8823-9F98-42D2-86C8-A0726B852C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68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864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57C84-2F8B-06F9-C82C-945FE2B71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51" y="1878195"/>
            <a:ext cx="5052498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2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072016-449D-49D3-4B40-CFC78785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2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ADC318-C58A-56F0-4F1D-C5954D0D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909"/>
            <a:ext cx="12192000" cy="56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0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831C5-8630-C207-0255-0E94A0B6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7AC26-9812-C6E8-14A8-106210B5D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615"/>
            <a:ext cx="12192000" cy="496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0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894CA-F5DD-F380-6996-7D537C1F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010"/>
            <a:ext cx="12192000" cy="56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3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25F9AC-9C61-DCE3-CF96-B0ED1E1F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6067"/>
            <a:ext cx="12192000" cy="55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3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56B6D8-EBBE-39BD-4E7C-5411B00D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324"/>
            <a:ext cx="12192000" cy="54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16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D2E5E-2E2B-BF3C-66F2-4943FC40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846"/>
            <a:ext cx="12192000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06296-9F9A-5940-797C-EEBBA95B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976"/>
            <a:ext cx="12192000" cy="52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05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90C3B-E4C9-88A4-80AB-9AA7FCD1A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660"/>
            <a:ext cx="12192000" cy="54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00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6DE54-263C-67D3-8D4F-2A1501DFD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118"/>
            <a:ext cx="12192000" cy="52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337E9-4504-4EA5-8D6C-97305F485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739"/>
            <a:ext cx="12192000" cy="58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1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FF1327-9471-F3CE-1B43-FEBEE1033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80"/>
            <a:ext cx="12192000" cy="625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C383D-6AAA-2718-8419-8E223001C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09"/>
            <a:ext cx="12192000" cy="624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0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86ECB-A25D-E088-98C9-C85FC29EA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985"/>
            <a:ext cx="12192000" cy="590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4CE1B-646A-6A74-A8BE-4308183A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06"/>
            <a:ext cx="12192000" cy="632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6DDC4-5F27-F66D-D063-6F5519AC9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582"/>
            <a:ext cx="12192000" cy="601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76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61F5C-C528-0225-C307-B30382AE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8"/>
            <a:ext cx="12192000" cy="681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3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2989D-135A-661E-4194-F044446F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40"/>
            <a:ext cx="12192000" cy="67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6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CAAC08-C733-B2B4-4896-9FEBFE101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70" y="197840"/>
            <a:ext cx="8062659" cy="64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8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9141A-8097-8D67-FBA8-B21135C3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32" y="68289"/>
            <a:ext cx="9640135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8A957-C118-AB86-97F0-F875016F9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753"/>
            <a:ext cx="12192000" cy="52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8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6B1F2-A6BB-A2D7-819C-29BCD455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878"/>
            <a:ext cx="12192000" cy="613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4EBE0-F62B-BFEE-988F-EF1494BF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110"/>
            <a:ext cx="12192000" cy="58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1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40861-5E3C-FCFB-189D-8D92715B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38"/>
            <a:ext cx="12192000" cy="5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68140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32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2025-03-11T08:50:42Z</dcterms:created>
  <dcterms:modified xsi:type="dcterms:W3CDTF">2025-03-11T09:23:40Z</dcterms:modified>
</cp:coreProperties>
</file>